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2" autoAdjust="0"/>
    <p:restoredTop sz="78807" autoAdjust="0"/>
  </p:normalViewPr>
  <p:slideViewPr>
    <p:cSldViewPr snapToGrid="0">
      <p:cViewPr varScale="1">
        <p:scale>
          <a:sx n="94" d="100"/>
          <a:sy n="94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B2123-FC81-422E-AE64-82EAA778B104}" type="datetimeFigureOut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D9DAB-08EB-4A50-8FBC-7B1D8C6E9B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68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Font: Times New Roman</a:t>
            </a:r>
          </a:p>
          <a:p>
            <a:r>
              <a:rPr lang="en-US" altLang="zh-CN" dirty="0"/>
              <a:t>Title: 60</a:t>
            </a:r>
          </a:p>
          <a:p>
            <a:r>
              <a:rPr lang="en-US" altLang="zh-CN" dirty="0"/>
              <a:t>Subtitle: 32</a:t>
            </a:r>
          </a:p>
          <a:p>
            <a:r>
              <a:rPr lang="en-US" altLang="zh-CN" dirty="0"/>
              <a:t>Signature: 24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D9DAB-08EB-4A50-8FBC-7B1D8C6E9B2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459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Heading: 40</a:t>
            </a:r>
          </a:p>
          <a:p>
            <a:r>
              <a:rPr lang="en-US" altLang="zh-CN" dirty="0"/>
              <a:t>Subheading: 32</a:t>
            </a:r>
          </a:p>
          <a:p>
            <a:r>
              <a:rPr lang="en-US" altLang="zh-CN" dirty="0"/>
              <a:t>Text: 24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2D9DAB-08EB-4A50-8FBC-7B1D8C6E9B2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687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F03227-D48B-588A-0F02-681D866BF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B93683-DB98-75C9-EACA-D31BB67D3B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AA2847-6007-F660-B0DF-1E3554A1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48945-E588-4BD3-BAB8-2CD28A3B329D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831B38-7D6C-1811-3AD8-43CB5143D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36DE86-FBFD-90C1-A74F-EAE942DA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465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43E21-3BAB-3691-638D-2C911AEA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0ABB3F-5FA5-CEAB-8C59-571D666F6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292988-2F96-AA61-9B37-B5E8C6799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930C-AFFA-4C32-B129-3A0A8F716DD4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EBB15-88BA-B094-E810-6B39A67B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851428-8605-7098-E902-38F137B6F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564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9ABE6D-C85A-8253-AB74-016ABC102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A8AEFC-B44F-41C8-E581-C3FE99075A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286CBE-42A8-E0FF-4AE6-429C9754C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21FAA-D6A8-4D9D-A6F5-D9F48EC3F70C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C92209-6ED7-C302-07FC-9D5BD781F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9F82B1-901A-546C-ABFA-8228FE01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94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300D9B-477B-0188-D150-840EAE751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FCD5BD-BF6C-5F87-B754-87FCF4731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286B77-8DC1-B11F-0AA9-B9449492F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55230-9DC2-4C64-A1A2-A2112D273B50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9A526-0436-80DB-6B54-9F61AFE87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1F259F-2B34-9D55-A61A-D4F48DA55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59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8DD2E0-5BAB-DA0A-44E1-7FF0AA1C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72F8B7-E0CA-F7BA-CEB9-D218B4055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B7DDC2-39E0-D09B-2BA2-17D3538C3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9D062-2E1D-4588-90D3-83C72E0F0871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91B911-AD60-CEE6-ED55-2FED1BFE5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24AB4-6753-2D3B-2320-766F85168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25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F1F712-3321-11A3-DE30-40DB70E28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5DF8CD-C75C-D299-F683-7772C3E30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41591C-8323-D68A-B1E5-50E66FB0F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5E75E8-3403-93EF-3BBD-CA8BDD71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B4977-D7AC-4CBF-BB88-9491948858BB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AEAA70-CC47-7A8B-7519-46F9D8E2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57AB7C-69EB-CDEB-7A8E-54764ED4F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296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61E6FE-BC45-FA08-F72A-96E87637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C4E277-A2C9-27EA-E670-1A354B35F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230AAC-FDA9-3531-54B2-07296D250E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228DA71-997F-E2FA-1C9A-EE7749904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6BDA38-A5C2-DA24-574C-3469014D02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FB0689-8066-758E-5177-F7ABE98A7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39C50-B44B-45A0-A7E7-045B7F3030F6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E485D0-64F4-DB97-EADA-6ACCD1743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450D40D-1A49-3B5A-91FF-F2B9EC2CB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700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9503A-AD6B-DD6B-FFEE-313BAC2C8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1541BC8-FEF1-0CDC-885B-962B60B9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2BB61-1F97-4681-8E2A-8DB7D40B669C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AEA81D-59EF-D15B-ECD6-234BCBEEC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9BAFE4-F1EC-6350-BB05-731F3344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723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FEBF91-B31F-BC49-3B23-C8DEB13C9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E76AE-CC4F-432E-AABA-8D9BA7F92CE7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32DEF2-E5B0-71F1-64D3-AE8682A03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9F91DB-0455-9FBE-1039-C88E2B73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64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B09595-6CA5-E549-033F-30062264D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5E2C7B-4833-91FF-8F4A-AB569628E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EAD51F-B7B6-66AC-FA91-5550DAFD8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A8DDF8-86FB-770F-94B3-70097D15B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A45E3-1137-4230-AD7F-107F20622CA4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40EE9A-ADF4-A419-EAD1-87CB60D12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CCB612-7A3A-E9C9-1044-560BBD21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27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482E2-1EC8-BC7D-777E-85C9EDE96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5BE109-A439-6145-A871-8E405BB11D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B24420-A214-71CB-F30F-C7CE42D59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C11B23-219F-A24B-C6A1-ECAF8684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90E0-2F07-4D54-8EA9-B912D32B4A19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8B7B49-F124-6176-6612-09CF98C44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9A90F1-CDAD-C339-6929-E93F35CF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464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8B36AE-1B96-2275-A641-DC67B9E03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41700B-8F86-7B24-E99D-C1B5F9340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3D71A9-0576-69DF-7962-446040E4B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828D2-EE9C-447A-B02D-7252A2A7F363}" type="datetime1">
              <a:rPr lang="zh-CN" altLang="en-US" smtClean="0"/>
              <a:t>2024/1/24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0D3AE9-2971-E82E-962A-29AECB72CB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1D721C-82E5-594A-FE51-7A60FF53D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B7718-A2BB-486D-B91E-A8E857FCFD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723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示&#10;&#10;中度可信度描述已自动生成">
            <a:extLst>
              <a:ext uri="{FF2B5EF4-FFF2-40B4-BE49-F238E27FC236}">
                <a16:creationId xmlns:a16="http://schemas.microsoft.com/office/drawing/2014/main" id="{65EAA7AF-F52B-2711-183C-46A631F62F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5A3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" y="433620"/>
            <a:ext cx="4743602" cy="96758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35E0BC0-6FE8-8BB2-AFCE-32F7900D77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817915"/>
            <a:ext cx="12192000" cy="3830892"/>
          </a:xfrm>
          <a:prstGeom prst="rect">
            <a:avLst/>
          </a:prstGeom>
          <a:gradFill flip="none" rotWithShape="1">
            <a:gsLst>
              <a:gs pos="71000">
                <a:srgbClr val="71A18B"/>
              </a:gs>
              <a:gs pos="18000">
                <a:srgbClr val="005A33"/>
              </a:gs>
              <a:gs pos="100000">
                <a:srgbClr val="005A33">
                  <a:tint val="23500"/>
                  <a:satMod val="160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186B77D-D62E-500F-87AE-01DF5EF228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790878" y="2169779"/>
            <a:ext cx="8153400" cy="1178592"/>
          </a:xfrm>
        </p:spPr>
        <p:txBody>
          <a:bodyPr/>
          <a:lstStyle/>
          <a:p>
            <a:pPr algn="l"/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HKU Slides Template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BE3A3F-45F2-ECB2-4863-3CB359998DB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/>
          </p:nvPr>
        </p:nvSpPr>
        <p:spPr>
          <a:xfrm>
            <a:off x="790878" y="3917950"/>
            <a:ext cx="4572000" cy="1339850"/>
          </a:xfrm>
        </p:spPr>
        <p:txBody>
          <a:bodyPr>
            <a:normAutofit/>
          </a:bodyPr>
          <a:lstStyle/>
          <a:p>
            <a:pPr algn="l"/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Subtitle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 descr="徽标&#10;&#10;中度可信度描述已自动生成">
            <a:extLst>
              <a:ext uri="{FF2B5EF4-FFF2-40B4-BE49-F238E27FC236}">
                <a16:creationId xmlns:a16="http://schemas.microsoft.com/office/drawing/2014/main" id="{4956EB6B-96E2-1211-B3D6-FB3EE0B969E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221" y="2078489"/>
            <a:ext cx="2943944" cy="3309744"/>
          </a:xfrm>
          <a:prstGeom prst="rect">
            <a:avLst/>
          </a:prstGeom>
        </p:spPr>
      </p:pic>
      <p:pic>
        <p:nvPicPr>
          <p:cNvPr id="7" name="图片 6" descr="图示&#10;&#10;中度可信度描述已自动生成">
            <a:extLst>
              <a:ext uri="{FF2B5EF4-FFF2-40B4-BE49-F238E27FC236}">
                <a16:creationId xmlns:a16="http://schemas.microsoft.com/office/drawing/2014/main" id="{093C7ED8-AC4B-4D39-8177-F8A9CB10DCE4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" y="433620"/>
            <a:ext cx="4743602" cy="967580"/>
          </a:xfrm>
          <a:prstGeom prst="rect">
            <a:avLst/>
          </a:prstGeom>
        </p:spPr>
      </p:pic>
      <p:sp>
        <p:nvSpPr>
          <p:cNvPr id="11" name="副标题 2">
            <a:extLst>
              <a:ext uri="{FF2B5EF4-FFF2-40B4-BE49-F238E27FC236}">
                <a16:creationId xmlns:a16="http://schemas.microsoft.com/office/drawing/2014/main" id="{ECC997C4-F093-E28B-C1D2-FD998BD5E89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828894" y="5832984"/>
            <a:ext cx="2001271" cy="940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MIAO </a:t>
            </a:r>
            <a:r>
              <a:rPr lang="en-US" altLang="zh-CN" dirty="0" err="1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Ziliang</a:t>
            </a:r>
            <a:endParaRPr lang="en-US" altLang="zh-CN" dirty="0">
              <a:solidFill>
                <a:srgbClr val="005A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CN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Aug 13, 2023</a:t>
            </a:r>
            <a:endParaRPr lang="zh-CN" altLang="en-US" dirty="0">
              <a:solidFill>
                <a:srgbClr val="005A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10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C9BFC3F-277E-CED9-7258-BA0818FAA7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"/>
            <a:ext cx="12192000" cy="927100"/>
          </a:xfrm>
          <a:prstGeom prst="rect">
            <a:avLst/>
          </a:prstGeom>
          <a:solidFill>
            <a:srgbClr val="005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984C79-2C14-9008-11CE-1F5F335793D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400049" y="2"/>
            <a:ext cx="10515600" cy="927099"/>
          </a:xfrm>
        </p:spPr>
        <p:txBody>
          <a:bodyPr>
            <a:norm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CN" alt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Knowledge Exchange">
            <a:extLst>
              <a:ext uri="{FF2B5EF4-FFF2-40B4-BE49-F238E27FC236}">
                <a16:creationId xmlns:a16="http://schemas.microsoft.com/office/drawing/2014/main" id="{1A75728A-8FC5-C864-6E58-7C2AB76C11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614" y="80390"/>
            <a:ext cx="678337" cy="76632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805FB30-351A-7B68-9256-B92403693E7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838200" y="167957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E41C7FB5-E5A9-41FA-7976-8BBE7403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z="1800" smtClean="0"/>
              <a:t>2</a:t>
            </a:fld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434744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C9BFC3F-277E-CED9-7258-BA0818FAA7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1"/>
            <a:ext cx="12192000" cy="927100"/>
          </a:xfrm>
          <a:prstGeom prst="rect">
            <a:avLst/>
          </a:prstGeom>
          <a:solidFill>
            <a:srgbClr val="005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D984C79-2C14-9008-11CE-1F5F335793D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400049" y="2"/>
            <a:ext cx="10515600" cy="927099"/>
          </a:xfrm>
        </p:spPr>
        <p:txBody>
          <a:bodyPr>
            <a:norm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CN" alt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Knowledge Exchange">
            <a:extLst>
              <a:ext uri="{FF2B5EF4-FFF2-40B4-BE49-F238E27FC236}">
                <a16:creationId xmlns:a16="http://schemas.microsoft.com/office/drawing/2014/main" id="{1A75728A-8FC5-C864-6E58-7C2AB76C11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614" y="80390"/>
            <a:ext cx="678337" cy="76632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E41C7FB5-E5A9-41FA-7976-8BBE7403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z="1800" smtClean="0"/>
              <a:t>3</a:t>
            </a:fld>
            <a:endParaRPr lang="zh-CN" altLang="en-US" sz="1800" dirty="0"/>
          </a:p>
        </p:txBody>
      </p:sp>
      <p:sp>
        <p:nvSpPr>
          <p:cNvPr id="7" name="内容占位符 7">
            <a:extLst>
              <a:ext uri="{FF2B5EF4-FFF2-40B4-BE49-F238E27FC236}">
                <a16:creationId xmlns:a16="http://schemas.microsoft.com/office/drawing/2014/main" id="{7CD4ECB2-0798-C29C-5E52-F775A8F2B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18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63635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934D0-E390-B961-014F-19D0D3542E5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5283200" y="2766218"/>
            <a:ext cx="5149850" cy="1325563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br>
              <a:rPr lang="en-US" altLang="zh-CN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CN" sz="2700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2700" dirty="0">
                <a:solidFill>
                  <a:srgbClr val="005A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info: miaozl@connect.hku.hk </a:t>
            </a:r>
            <a:endParaRPr lang="zh-CN" altLang="en-US" dirty="0">
              <a:solidFill>
                <a:srgbClr val="005A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5" descr="图片包含 图示&#10;&#10;描述已自动生成">
            <a:extLst>
              <a:ext uri="{FF2B5EF4-FFF2-40B4-BE49-F238E27FC236}">
                <a16:creationId xmlns:a16="http://schemas.microsoft.com/office/drawing/2014/main" id="{3B3D5D58-E8DB-F802-79B7-B7D490BE50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950" y="1996442"/>
            <a:ext cx="2692400" cy="2865116"/>
          </a:xfr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2B94F82-38ED-9C24-F4B6-EDDF6AA0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B7718-A2BB-486D-B91E-A8E857FCFDA2}" type="slidenum">
              <a:rPr lang="zh-CN" altLang="en-US" sz="1800" smtClean="0"/>
              <a:t>4</a:t>
            </a:fld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395957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55</Words>
  <Application>Microsoft Macintosh PowerPoint</Application>
  <PresentationFormat>Widescreen</PresentationFormat>
  <Paragraphs>21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Times New Roman</vt:lpstr>
      <vt:lpstr>Office 主题​​</vt:lpstr>
      <vt:lpstr>HKU Slides Template</vt:lpstr>
      <vt:lpstr>Contents</vt:lpstr>
      <vt:lpstr>Introduction</vt:lpstr>
      <vt:lpstr>THANKS  contact info: miaozl@connect.hku.hk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HKU Slides Template</dc:title>
  <dc:creator>miaozl@connect.hku.hk</dc:creator>
  <cp:lastModifiedBy>miaozl@connect.hku.hk</cp:lastModifiedBy>
  <cp:revision>12</cp:revision>
  <dcterms:created xsi:type="dcterms:W3CDTF">2023-08-13T03:39:39Z</dcterms:created>
  <dcterms:modified xsi:type="dcterms:W3CDTF">2024-01-24T15:23:12Z</dcterms:modified>
</cp:coreProperties>
</file>

<file path=docProps/thumbnail.jpeg>
</file>